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EF8B-0CBB-8FA4-A0FE-7FFC31D2A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DFF4E-A0A3-D8C2-E69A-E88B36938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12C20-A398-FE61-4A44-23376101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7D1D0-BA62-B13E-8698-64BD842E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B26F-F804-A5FC-FAFE-886D3F9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7E5D-D374-67EE-36C6-DD39B958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A9A85-42BF-A548-B083-14F3EFC0F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AD0D-4E69-FF8D-33C4-8DB238CF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41B6F-5530-D4F2-A285-7072DA5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B694E-A0D6-8019-B96B-4B706C20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6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315A1-0406-D7B7-672F-80FF87F15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0DEF9-CF1E-2BA0-3CC1-C564BBAE8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D8151-B80D-B2DC-3F6F-4DF8E00D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65B37-733D-1184-5B5C-6BC77B30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2042-04F3-6B68-FDAB-26751A22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3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2CEF-2230-E690-1D2D-E43B4901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B270-452A-12A7-3B12-59C8BEDD6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9D441-EE71-4EB7-4A12-174BB14B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2F97C-A5A1-D611-F92D-8FDEDADA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26192-B6E0-1B07-215F-1280677D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95DF-6A9A-65C4-ADDA-C2A9AC4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66483-CCF5-E1BB-1238-0CC7BF51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4780A-5C33-72C8-84B3-E5A1F153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236DB-8B84-DA14-3F9C-299493FA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525F-7ABC-8477-F2CE-FF35C97A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9149-4C6C-5C2D-C314-AD208D57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A845-42EB-87AE-3EC2-7C62C3B64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13F91-ED76-8463-9368-D379F376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DD6D-1E7A-4505-5BCF-2E2E597B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B9EB4-D335-C52B-AC63-898C595B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9370-6520-BCE7-388D-2F330025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D218-A673-818A-C74F-393A37A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A8F70-8294-71CB-8AC1-438428CCE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A2B53-EEFC-EE57-AB60-55EB5B8C7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131AA-B467-F52E-DF7D-EC9619104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7DFDF-4DDC-9028-3221-CBF958360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A7AC9-4BA5-CC82-1F17-410B75D8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C93C1-ADFC-6ADF-C06A-39D0E0B7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DA5B6-6C71-07B6-582B-531120D7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2DCB-EAFE-14FE-3783-E9D4FD7A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4D816-A21C-D5F5-E894-F0A1620B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EAA68-F04A-5E1A-9CC4-84832232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5F0C4-3397-5723-E70A-ADE53D77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2C5C2-D3AF-5501-7553-5B490104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693EB-5E82-3983-5553-F64BA00B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ABDEE-2EF3-1842-64C9-19165FFD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D74-C01B-8A40-8E8E-C376377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2846-17A6-90B3-5982-1A9EA964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8F4EC-7AFB-0580-876E-6A14572F2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48338-E9A6-B8B1-D0CD-B117C704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0A000-A759-6F55-271E-15576B1D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82F46-B5B7-0473-CEB0-97AE7880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8A3D-7A88-5E1D-0536-7E6F4DB8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91212-7B65-DBAF-0151-B6BE8A123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E0379-EAFE-86DD-6CF7-EAFFB3177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945C8-6371-9D75-F800-3DAA6622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54ACC-A3D0-D542-68DD-733215D0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14F70-FE2D-6E10-C90F-F2E75E18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32CF6-64C4-3B0B-0979-D74E7643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B61D4-5F7E-3CA8-6B11-DD33A15E9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34A9F-A5D0-3300-B14F-7E5EFACF1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B19A-D2AB-154B-AAEF-9C168C69CBF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8877-100B-A9A3-6B9A-6FFD8A7F8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5D357-454F-4826-CE19-25610847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F112-DC2E-C949-BEF0-673A2828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field with flowers and blue text&#10;&#10;Description automatically generated">
            <a:extLst>
              <a:ext uri="{FF2B5EF4-FFF2-40B4-BE49-F238E27FC236}">
                <a16:creationId xmlns:a16="http://schemas.microsoft.com/office/drawing/2014/main" id="{94D1D0BF-66C6-68F3-271D-0F06EC4EA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3155-41B5-76B9-8597-3E50174C1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54979-42D7-AA68-0E62-A848CF38EC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733A1987-2EE5-0188-AC9C-AF415157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2023-07-18T03:57:02Z</dcterms:created>
  <dcterms:modified xsi:type="dcterms:W3CDTF">2023-07-18T03:57:28Z</dcterms:modified>
</cp:coreProperties>
</file>